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0" r:id="rId3"/>
    <p:sldId id="261" r:id="rId4"/>
    <p:sldId id="265" r:id="rId5"/>
    <p:sldId id="262" r:id="rId6"/>
    <p:sldId id="263" r:id="rId7"/>
    <p:sldId id="264" r:id="rId8"/>
    <p:sldId id="266" r:id="rId9"/>
    <p:sldId id="272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D8032-2E23-4CC4-B696-7FF79908BBAB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9724-286A-475C-B3EA-51B14805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Портфоліо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Б класу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музика\Документы\Desktop\0_557d6_7c92ca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482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1357298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Миколаївська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ЗОШ-інтернат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5429264"/>
            <a:ext cx="1988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узика\Документы\Desktop\07258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D:\музика\Документы\Desktop\IMG_4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3504389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2" y="2204864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Класний керівник – Ковальова С.М. 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узика\Документы\Desktop\07258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:\музика\Документы\Desktop\IMG_5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0848"/>
            <a:ext cx="5328592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90872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Вихователь – Будулуца К.В.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узика\Документы\Desktop\07258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H:\DCIM\100CANON\IMG_5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547260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980728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Асистент вчителя – Зайцева І.В.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зика\Документы\Desktop\07258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H:\DCIM\100CANON\IMG_5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59046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Асистент вчителя –  </a:t>
            </a:r>
            <a:endParaRPr lang="uk-UA" sz="32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Константинова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Т.М.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узика\Документы\Desktop\07258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H:\DCIM\100CANON\IMG_5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544616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Помічник вихователя 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Чернишова 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музика\Документы\Desktop\34508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D:\музика\Документы\Desktop\фото\фотки\DSCN1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429000"/>
            <a:ext cx="170561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D:\музика\Документы\Desktop\фото\фотки\DSCN1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2304256" cy="3456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Picture 11" descr="D:\музика\Документы\Desktop\фото\фотки\DSCN1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133660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D:\музика\Документы\Desktop\фото\фотки\DSCN18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77072"/>
            <a:ext cx="396858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Picture 13" descr="D:\музика\Документы\Desktop\фото\фотки\DSCN18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32656"/>
            <a:ext cx="25357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223078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  <a:tab pos="476250" algn="l"/>
                <a:tab pos="1314450" algn="l"/>
                <a:tab pos="4805363" algn="ctr"/>
              </a:tabLst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«По Вкраїні з краю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  <a:tab pos="476250" algn="l"/>
                <a:tab pos="1314450" algn="l"/>
                <a:tab pos="4805363" algn="ctr"/>
              </a:tabLst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край ходить Святий Миколай»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6480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368752" cy="3433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музика\Документы\Desktop\1313978218_bez-imeni-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24128" y="2780928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Ой </a:t>
            </a:r>
            <a:r>
              <a:rPr lang="ru-RU" b="1" dirty="0" err="1" smtClean="0">
                <a:solidFill>
                  <a:srgbClr val="FF0000"/>
                </a:solidFill>
              </a:rPr>
              <a:t>веселе</a:t>
            </a:r>
            <a:r>
              <a:rPr lang="ru-RU" b="1" dirty="0" smtClean="0">
                <a:solidFill>
                  <a:srgbClr val="FF0000"/>
                </a:solidFill>
              </a:rPr>
              <a:t> свято в </a:t>
            </a:r>
            <a:r>
              <a:rPr lang="ru-RU" b="1" dirty="0" err="1" smtClean="0">
                <a:solidFill>
                  <a:srgbClr val="FF0000"/>
                </a:solidFill>
              </a:rPr>
              <a:t>нас!Я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іду</a:t>
            </a:r>
            <a:r>
              <a:rPr lang="ru-RU" b="1" dirty="0" smtClean="0">
                <a:solidFill>
                  <a:srgbClr val="FF0000"/>
                </a:solidFill>
              </a:rPr>
              <a:t> у перший </a:t>
            </a:r>
            <a:r>
              <a:rPr lang="ru-RU" b="1" dirty="0" err="1" smtClean="0">
                <a:solidFill>
                  <a:srgbClr val="FF0000"/>
                </a:solidFill>
              </a:rPr>
              <a:t>клас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мене </a:t>
            </a:r>
            <a:r>
              <a:rPr lang="ru-RU" b="1" dirty="0" err="1" smtClean="0">
                <a:solidFill>
                  <a:srgbClr val="FF0000"/>
                </a:solidFill>
              </a:rPr>
              <a:t>квіти</a:t>
            </a:r>
            <a:r>
              <a:rPr lang="ru-RU" b="1" dirty="0" smtClean="0">
                <a:solidFill>
                  <a:srgbClr val="FF0000"/>
                </a:solidFill>
              </a:rPr>
              <a:t> у </a:t>
            </a:r>
            <a:r>
              <a:rPr lang="ru-RU" b="1" dirty="0" err="1" smtClean="0">
                <a:solidFill>
                  <a:srgbClr val="FF0000"/>
                </a:solidFill>
              </a:rPr>
              <a:t>руках,в</a:t>
            </a:r>
            <a:r>
              <a:rPr lang="ru-RU" b="1" dirty="0" smtClean="0">
                <a:solidFill>
                  <a:srgbClr val="FF0000"/>
                </a:solidFill>
              </a:rPr>
              <a:t> мене </a:t>
            </a:r>
            <a:r>
              <a:rPr lang="ru-RU" b="1" dirty="0" err="1" smtClean="0">
                <a:solidFill>
                  <a:srgbClr val="FF0000"/>
                </a:solidFill>
              </a:rPr>
              <a:t>ранець</a:t>
            </a:r>
            <a:r>
              <a:rPr lang="ru-RU" b="1" dirty="0" smtClean="0">
                <a:solidFill>
                  <a:srgbClr val="FF0000"/>
                </a:solidFill>
              </a:rPr>
              <a:t> на плечах!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Небо </a:t>
            </a:r>
            <a:r>
              <a:rPr lang="ru-RU" b="1" dirty="0" err="1" smtClean="0">
                <a:solidFill>
                  <a:srgbClr val="FF0000"/>
                </a:solidFill>
              </a:rPr>
              <a:t>чисте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голубе,гарно</a:t>
            </a:r>
            <a:r>
              <a:rPr lang="ru-RU" b="1" dirty="0" smtClean="0">
                <a:solidFill>
                  <a:srgbClr val="FF0000"/>
                </a:solidFill>
              </a:rPr>
              <a:t> так </a:t>
            </a:r>
            <a:r>
              <a:rPr lang="ru-RU" b="1" dirty="0" err="1" smtClean="0">
                <a:solidFill>
                  <a:srgbClr val="FF0000"/>
                </a:solidFill>
              </a:rPr>
              <a:t>навколо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Осінь</a:t>
            </a:r>
            <a:r>
              <a:rPr lang="ru-RU" b="1" dirty="0" smtClean="0">
                <a:solidFill>
                  <a:srgbClr val="FF0000"/>
                </a:solidFill>
              </a:rPr>
              <a:t>, як </a:t>
            </a:r>
            <a:r>
              <a:rPr lang="ru-RU" b="1" dirty="0" err="1" smtClean="0">
                <a:solidFill>
                  <a:srgbClr val="FF0000"/>
                </a:solidFill>
              </a:rPr>
              <a:t>чекали</a:t>
            </a:r>
            <a:r>
              <a:rPr lang="ru-RU" b="1" dirty="0" smtClean="0">
                <a:solidFill>
                  <a:srgbClr val="FF0000"/>
                </a:solidFill>
              </a:rPr>
              <a:t> ми тебе, </a:t>
            </a:r>
            <a:r>
              <a:rPr lang="ru-RU" b="1" dirty="0" err="1" smtClean="0">
                <a:solidFill>
                  <a:srgbClr val="FF0000"/>
                </a:solidFill>
              </a:rPr>
              <a:t>щоб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іти</a:t>
            </a:r>
            <a:r>
              <a:rPr lang="ru-RU" b="1" dirty="0" smtClean="0">
                <a:solidFill>
                  <a:srgbClr val="FF0000"/>
                </a:solidFill>
              </a:rPr>
              <a:t> до школи!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32656"/>
            <a:ext cx="4896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Перший </a:t>
            </a: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</a:rPr>
              <a:t>дзвоник</a:t>
            </a:r>
            <a:endParaRPr lang="ru-RU" sz="4800" dirty="0"/>
          </a:p>
        </p:txBody>
      </p:sp>
      <p:pic>
        <p:nvPicPr>
          <p:cNvPr id="1026" name="Picture 2" descr="G:\1 сент\IMG_4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892" y="1268760"/>
            <a:ext cx="450123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музика\Документы\Desktop\shablon-novogodniy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H:\DCIM\100CANON\IMG_4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52736"/>
            <a:ext cx="276752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H:\DCIM\100CANON\IMG_4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музика\Документы\Desktop\IMG_47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244827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H:\DCIM\100CANON\IMG_47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573016"/>
            <a:ext cx="3168352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43808" y="2132856"/>
            <a:ext cx="32403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Прийшов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Січень-Новорічень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Приніс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торбу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мальовану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З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роком,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малята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Виглянув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торби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Горішок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Будьте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міцні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 </a:t>
            </a:r>
          </a:p>
          <a:p>
            <a:pPr algn="ctr"/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Виглянув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Калач-посівач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algn="ctr"/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Сипонув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пашниці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добра вам, 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води з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криниці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 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дід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Закотився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бубликом у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узика\Документы\Desktop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D:\музика\Документы\Desktop\фото\фотки\DSCN1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1772816"/>
            <a:ext cx="3816424" cy="3169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D:\музика\Документы\Desktop\фото\фотки\DSCN1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84984"/>
            <a:ext cx="2520280" cy="333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199765" y="332656"/>
            <a:ext cx="5332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Посвята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першокласники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узика\Документы\Desktop\4735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3076" name="Picture 4" descr="D:\музика\Документы\Desktop\фото\Сказка Ріпка\DSCN2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43235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музика\Документы\Desktop\фото\Сказка Ріпка\DSCN2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5"/>
            <a:ext cx="3600400" cy="202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музика\Документы\Desktop\фото\Сказка Ріпка\DSCN2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492896"/>
            <a:ext cx="2688395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D:\музика\Документы\Desktop\фото\Сказка Ріпка\DSCN2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05064"/>
            <a:ext cx="252028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D:\музика\Документы\Desktop\фото\Сказка Ріпка\DSCN22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212976"/>
            <a:ext cx="295232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067944" y="162880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Постанова казки “ </a:t>
            </a:r>
            <a:r>
              <a:rPr lang="uk-UA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Ріпка”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узика\Документы\Desktop\Nezhny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9" name="Picture 3" descr="H:\DCIM\100CANON\IMG_4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2880320" cy="199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:\DCIM\100CANON\IMG_4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764704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H:\DCIM\100CANON\IMG_4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17032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:\DCIM\100CANON\IMG_46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680"/>
            <a:ext cx="35643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87092" y="2780928"/>
            <a:ext cx="3769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Моменти із нашого шкільного життя</a:t>
            </a:r>
            <a:endParaRPr lang="ru-RU" sz="3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узика\Документы\Desktop\13126576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H:\DCIM\100CANON\IMG_5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764704"/>
            <a:ext cx="3240359" cy="246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:\DCIM\100CANON\IMG_5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5576" y="3861048"/>
            <a:ext cx="3384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99992" y="836713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Клуб “ Казкова </a:t>
            </a:r>
            <a:r>
              <a:rPr lang="uk-UA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країна”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:\DCIM\100CANON\IMG_56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060848"/>
            <a:ext cx="31323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узика\Документы\Desktop\10028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744610"/>
          </a:xfrm>
          <a:prstGeom prst="rect">
            <a:avLst/>
          </a:prstGeom>
          <a:noFill/>
        </p:spPr>
      </p:pic>
      <p:pic>
        <p:nvPicPr>
          <p:cNvPr id="4099" name="Picture 3" descr="H:\DCIM\100CANON\IMG_5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:\DCIM\100CANON\IMG_5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8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H:\DCIM\100CANON\IMG_57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996952"/>
            <a:ext cx="345638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980728"/>
            <a:ext cx="30963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Прощавай</a:t>
            </a:r>
            <a:r>
              <a:rPr lang="uk-UA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букварику</a:t>
            </a:r>
            <a:endParaRPr lang="ru-RU" sz="4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8282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114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Портфоліо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Карина</cp:lastModifiedBy>
  <cp:revision>22</cp:revision>
  <dcterms:created xsi:type="dcterms:W3CDTF">2015-05-07T07:48:46Z</dcterms:created>
  <dcterms:modified xsi:type="dcterms:W3CDTF">2015-05-24T15:04:22Z</dcterms:modified>
</cp:coreProperties>
</file>